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E4615ED-75BC-4202-AFB5-B07EE9FA53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7BD8FDB-9065-45CD-9D76-0D863148BA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048E81C-A2DA-4F41-AAA3-653E0EC9A9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BE17A-4E54-4A7A-BD5E-096265A4EE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72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48DE9F8-60A6-4B65-AB98-1232DF3C13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52D88D8-231E-4264-8D0C-131990C4D2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473E28-04F0-43CB-8D8E-D9F385854D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ED855-A48B-4331-86C9-7E5431A593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2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F5F1B4A-1B56-4983-B322-82927EE6B3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6DD245E-8C59-43D7-A2B6-7FE42062C5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7452AD2-CFEB-4F29-8C54-DE6B9FC9C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10D42-D832-4AC8-9FC2-E825B2D74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839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B7CAE49C-373E-469A-9545-63532D0B1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2DF0DE3F-864A-4B94-A469-54B14C6330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BBB5A25C-ECFB-404C-813A-A590B36E92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7C610-F79D-4B8B-9601-F39AA52270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49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110DADE-3EE3-439C-99D2-AEC0C9196E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F0459CE-3D54-4A29-9F85-B130371F02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5296A7E-6FE9-43E9-B90C-9DD4666F12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E38DD-4C35-4251-AE08-6A50E163B8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28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B16E827-7281-4E9C-A7E6-1ACA3A836F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4E24372-2AA9-44DA-85F2-48F52DD8C5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151DB27-CF06-431F-961A-BDF0076D04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233BB-968A-49E2-A64E-A4EA4B984B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92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09AC869-7FDF-4E9B-A06F-D88D688D3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0DF89D5-CCE0-4B27-9945-B7FD375D9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B717923-0465-4893-AB04-85E09D5B88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87FD7-0F46-492D-AC6A-903DC126B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04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DBAC7F5D-B0D5-4A4C-BFB9-0FEB77E9B3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50F3E25-C7DD-4CCA-9F56-E3870AA65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5DD44B2A-0124-4674-B8A3-8D5CFC7EA9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B2034-40EE-4091-97AD-26235D4355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17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0F0E8A91-B7C3-4BC0-A707-B157518601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B1D6378A-EEAC-4861-B135-EB4DDBA6E2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CBB7662F-A062-4429-8544-246E3BF536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00705-37F7-42DD-8C21-A3329BC97B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63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C126CED2-472B-44BF-83B7-2DAAB8C7B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C0400A21-C45A-44E9-AB8E-BCA55AA477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11D2005A-A12A-44BD-B26F-2A4A899988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735DB-FC98-442C-A918-66C25811CB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793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F0CBA8E-45EA-41B5-8B08-C78216B934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7675D98-D049-44A3-9E5A-B2798535C9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B071DB2-6FE1-4A91-809C-4AF5D51012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34CE0-A402-4BFE-A3CD-C936BFF606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78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289D9A1-BAA0-4B62-8CA7-1314904535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EB62B30-FFBA-4431-AD4C-C1DDD11C7D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52D4C9E-44BD-4045-81DC-EFF52CE57F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4DF3-7DAC-4C5C-A555-FD0B25AFBA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1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00D342A2-373D-4E06-966D-FF9077EFA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803FC30B-B82E-46A0-A1D2-17DCC47111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F4454159-1370-44EB-B5F1-06E2F5D312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5D89CF07-6E19-49F1-A8F7-88CB91E26B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5E3B334F-006A-4C8F-A2D9-F932EE9DDF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421D6F4-1AC7-4B66-92F5-944B2E8492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em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MP3\Nhac%20thieu%20nhi\Thuong%20lam%20thay%20co%20oi%20-%20Jolie%20Quynh%20Anh.mp3" TargetMode="Externa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="" xmlns:a16="http://schemas.microsoft.com/office/drawing/2014/main" id="{41118928-0AA1-412D-A1C5-E995B86F8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051" name="Rectangle 6">
            <a:extLst>
              <a:ext uri="{FF2B5EF4-FFF2-40B4-BE49-F238E27FC236}">
                <a16:creationId xmlns="" xmlns:a16="http://schemas.microsoft.com/office/drawing/2014/main" id="{692B7753-24D4-49B3-A18C-08531F5C4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052" name="Rectangle 9">
            <a:extLst>
              <a:ext uri="{FF2B5EF4-FFF2-40B4-BE49-F238E27FC236}">
                <a16:creationId xmlns="" xmlns:a16="http://schemas.microsoft.com/office/drawing/2014/main" id="{F6234250-4757-423E-B784-96285E79B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054" name="Rectangle 15">
            <a:extLst>
              <a:ext uri="{FF2B5EF4-FFF2-40B4-BE49-F238E27FC236}">
                <a16:creationId xmlns="" xmlns:a16="http://schemas.microsoft.com/office/drawing/2014/main" id="{D5D6FDDE-D68F-4B91-89A2-5A7F0AF0F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pic>
        <p:nvPicPr>
          <p:cNvPr id="2055" name="Picture 17">
            <a:extLst>
              <a:ext uri="{FF2B5EF4-FFF2-40B4-BE49-F238E27FC236}">
                <a16:creationId xmlns="" xmlns:a16="http://schemas.microsoft.com/office/drawing/2014/main" id="{9FDF98E3-F683-4673-A136-944623BE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286500"/>
            <a:ext cx="320357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6" name="Group 30">
            <a:extLst>
              <a:ext uri="{FF2B5EF4-FFF2-40B4-BE49-F238E27FC236}">
                <a16:creationId xmlns="" xmlns:a16="http://schemas.microsoft.com/office/drawing/2014/main" id="{6D166E47-EE30-4ED7-A462-4D7AC4DA0DC6}"/>
              </a:ext>
            </a:extLst>
          </p:cNvPr>
          <p:cNvGrpSpPr>
            <a:grpSpLocks/>
          </p:cNvGrpSpPr>
          <p:nvPr/>
        </p:nvGrpSpPr>
        <p:grpSpPr bwMode="auto">
          <a:xfrm>
            <a:off x="0" y="-15875"/>
            <a:ext cx="9144000" cy="7010400"/>
            <a:chOff x="0" y="0"/>
            <a:chExt cx="9144000" cy="7010400"/>
          </a:xfrm>
        </p:grpSpPr>
        <p:pic>
          <p:nvPicPr>
            <p:cNvPr id="2071" name="Picture 2" descr="POINSET2">
              <a:extLst>
                <a:ext uri="{FF2B5EF4-FFF2-40B4-BE49-F238E27FC236}">
                  <a16:creationId xmlns="" xmlns:a16="http://schemas.microsoft.com/office/drawing/2014/main" id="{D84188A7-9450-4A72-B76D-E89E75FEBA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76400" cy="167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2" name="Picture 3">
              <a:extLst>
                <a:ext uri="{FF2B5EF4-FFF2-40B4-BE49-F238E27FC236}">
                  <a16:creationId xmlns="" xmlns:a16="http://schemas.microsoft.com/office/drawing/2014/main" id="{7029816C-A983-425F-ACBE-F55C1A42E6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02768"/>
              <a:ext cx="2209800" cy="2907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3" name="Picture 8">
              <a:extLst>
                <a:ext uri="{FF2B5EF4-FFF2-40B4-BE49-F238E27FC236}">
                  <a16:creationId xmlns="" xmlns:a16="http://schemas.microsoft.com/office/drawing/2014/main" id="{AE62F6E9-1AED-4CAC-982B-12DBFE3ED4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2800" y="3962400"/>
              <a:ext cx="1981200" cy="289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4" name="Picture 16" descr="BELLBRDR">
              <a:extLst>
                <a:ext uri="{FF2B5EF4-FFF2-40B4-BE49-F238E27FC236}">
                  <a16:creationId xmlns="" xmlns:a16="http://schemas.microsoft.com/office/drawing/2014/main" id="{844E7A81-10B5-4FEE-8931-D67E544B4E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1447800" y="3200400"/>
              <a:ext cx="32766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5" name="Picture 16" descr="BELLBRDR">
              <a:extLst>
                <a:ext uri="{FF2B5EF4-FFF2-40B4-BE49-F238E27FC236}">
                  <a16:creationId xmlns="" xmlns:a16="http://schemas.microsoft.com/office/drawing/2014/main" id="{95549921-ADBD-492A-A92C-FF2F9062C0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V="1">
              <a:off x="7315200" y="3200400"/>
              <a:ext cx="32766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6" name="Picture 2" descr="POINSET2">
              <a:extLst>
                <a:ext uri="{FF2B5EF4-FFF2-40B4-BE49-F238E27FC236}">
                  <a16:creationId xmlns="" xmlns:a16="http://schemas.microsoft.com/office/drawing/2014/main" id="{1FADA4EC-28C8-4C10-98F3-4DBAD3D2CB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467600" y="0"/>
              <a:ext cx="1676400" cy="167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7" name="Rectangle 28">
            <a:extLst>
              <a:ext uri="{FF2B5EF4-FFF2-40B4-BE49-F238E27FC236}">
                <a16:creationId xmlns="" xmlns:a16="http://schemas.microsoft.com/office/drawing/2014/main" id="{8F87EAE2-47E4-45CB-8919-B428A5DDE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grpSp>
        <p:nvGrpSpPr>
          <p:cNvPr id="2058" name="Group 18">
            <a:extLst>
              <a:ext uri="{FF2B5EF4-FFF2-40B4-BE49-F238E27FC236}">
                <a16:creationId xmlns="" xmlns:a16="http://schemas.microsoft.com/office/drawing/2014/main" id="{C61ED660-F14E-4840-BAFF-95730F0F86FC}"/>
              </a:ext>
            </a:extLst>
          </p:cNvPr>
          <p:cNvGrpSpPr>
            <a:grpSpLocks/>
          </p:cNvGrpSpPr>
          <p:nvPr/>
        </p:nvGrpSpPr>
        <p:grpSpPr bwMode="auto">
          <a:xfrm>
            <a:off x="3168650" y="4537075"/>
            <a:ext cx="3048000" cy="1655763"/>
            <a:chOff x="5225" y="9335"/>
            <a:chExt cx="2520" cy="1750"/>
          </a:xfrm>
        </p:grpSpPr>
        <p:sp>
          <p:nvSpPr>
            <p:cNvPr id="22" name="AutoShape 27" descr="2">
              <a:extLst>
                <a:ext uri="{FF2B5EF4-FFF2-40B4-BE49-F238E27FC236}">
                  <a16:creationId xmlns="" xmlns:a16="http://schemas.microsoft.com/office/drawing/2014/main" id="{EEBDF0F9-6CD0-471F-AB09-77A9D67F0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8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2063" name="Picture 26" descr="cosmoS">
              <a:extLst>
                <a:ext uri="{FF2B5EF4-FFF2-40B4-BE49-F238E27FC236}">
                  <a16:creationId xmlns="" xmlns:a16="http://schemas.microsoft.com/office/drawing/2014/main" id="{31B31F66-7829-40F0-8A8D-489ABE40E5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25" descr="BOOK2">
              <a:extLst>
                <a:ext uri="{FF2B5EF4-FFF2-40B4-BE49-F238E27FC236}">
                  <a16:creationId xmlns="" xmlns:a16="http://schemas.microsoft.com/office/drawing/2014/main" id="{BC528A25-F75E-420E-ABC1-33DA3CC686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24" descr="BOOK1">
              <a:extLst>
                <a:ext uri="{FF2B5EF4-FFF2-40B4-BE49-F238E27FC236}">
                  <a16:creationId xmlns="" xmlns:a16="http://schemas.microsoft.com/office/drawing/2014/main" id="{1D571F4B-47D0-480E-890D-3B470124E4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23" descr="QUILLPEN">
              <a:extLst>
                <a:ext uri="{FF2B5EF4-FFF2-40B4-BE49-F238E27FC236}">
                  <a16:creationId xmlns="" xmlns:a16="http://schemas.microsoft.com/office/drawing/2014/main" id="{FEEEC078-3011-4ED6-8226-7F3E6D817B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7" name="Text Box 22">
              <a:extLst>
                <a:ext uri="{FF2B5EF4-FFF2-40B4-BE49-F238E27FC236}">
                  <a16:creationId xmlns="" xmlns:a16="http://schemas.microsoft.com/office/drawing/2014/main" id="{2C108E8F-74F2-4DB6-B22B-2E76ED080D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/>
                  <a:cs typeface="Times New Roman" panose="02020603050405020304" pitchFamily="18" charset="0"/>
                </a:rPr>
                <a:t> </a:t>
              </a:r>
              <a:endParaRPr lang="en-US" altLang="en-US" sz="18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68" name="Text Box 21">
              <a:extLst>
                <a:ext uri="{FF2B5EF4-FFF2-40B4-BE49-F238E27FC236}">
                  <a16:creationId xmlns="" xmlns:a16="http://schemas.microsoft.com/office/drawing/2014/main" id="{7B22F29B-8A08-434C-B755-4684088FE6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libri" panose="020F0502020204030204" pitchFamily="34" charset="0"/>
              </a:endParaRPr>
            </a:p>
          </p:txBody>
        </p:sp>
        <p:sp>
          <p:nvSpPr>
            <p:cNvPr id="2069" name="WordArt 20">
              <a:extLst>
                <a:ext uri="{FF2B5EF4-FFF2-40B4-BE49-F238E27FC236}">
                  <a16:creationId xmlns="" xmlns:a16="http://schemas.microsoft.com/office/drawing/2014/main" id="{467A58BE-53FE-44EB-B028-AD7569992CD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70" name="Text Box 19">
              <a:extLst>
                <a:ext uri="{FF2B5EF4-FFF2-40B4-BE49-F238E27FC236}">
                  <a16:creationId xmlns="" xmlns:a16="http://schemas.microsoft.com/office/drawing/2014/main" id="{71D31930-61F0-4289-9FB9-40A158F2E4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Calibri" panose="020F0502020204030204" pitchFamily="34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2E0DF17-C416-4C49-9959-0F89C06C08E7}"/>
              </a:ext>
            </a:extLst>
          </p:cNvPr>
          <p:cNvSpPr/>
          <p:nvPr/>
        </p:nvSpPr>
        <p:spPr>
          <a:xfrm>
            <a:off x="571013" y="762000"/>
            <a:ext cx="7677102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2021</a:t>
            </a:r>
          </a:p>
          <a:p>
            <a:pPr algn="ctr" eaLnBrk="1" hangingPunct="1">
              <a:defRPr/>
            </a:pPr>
            <a:r>
              <a:rPr lang="en-US" sz="4000" b="1" u="sng" dirty="0" err="1" smtClean="0">
                <a:ln w="9525">
                  <a:solidFill>
                    <a:srgbClr val="00B0F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b="1" u="sng" dirty="0">
              <a:ln w="9525">
                <a:solidFill>
                  <a:srgbClr val="00B0F0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C2B66A82-99FA-4998-AE60-E7AD3B2A24D2}"/>
              </a:ext>
            </a:extLst>
          </p:cNvPr>
          <p:cNvSpPr/>
          <p:nvPr/>
        </p:nvSpPr>
        <p:spPr>
          <a:xfrm>
            <a:off x="571500" y="2070168"/>
            <a:ext cx="8382000" cy="1323439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bliqueBottomRight"/>
            <a:lightRig rig="threePt" dir="t"/>
          </a:scene3d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n w="12700">
                  <a:solidFill>
                    <a:srgbClr val="A50021"/>
                  </a:solidFill>
                  <a:prstDash val="solid"/>
                </a:ln>
                <a:solidFill>
                  <a:srgbClr val="FF33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 CÁC SỐ ĐẾN </a:t>
            </a:r>
            <a:r>
              <a:rPr lang="en-US" sz="4000" b="1" dirty="0" smtClean="0">
                <a:ln w="12700">
                  <a:solidFill>
                    <a:srgbClr val="A50021"/>
                  </a:solidFill>
                  <a:prstDash val="solid"/>
                </a:ln>
                <a:solidFill>
                  <a:srgbClr val="FF33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100 000</a:t>
            </a:r>
          </a:p>
          <a:p>
            <a:pPr algn="ctr" eaLnBrk="1" hangingPunct="1">
              <a:defRPr/>
            </a:pPr>
            <a:r>
              <a:rPr lang="en-US" sz="4000" b="1" dirty="0" smtClean="0">
                <a:ln w="12700">
                  <a:solidFill>
                    <a:srgbClr val="A5002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 err="1" smtClean="0">
                <a:ln w="12700">
                  <a:solidFill>
                    <a:srgbClr val="A5002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 smtClean="0">
                <a:ln w="12700">
                  <a:solidFill>
                    <a:srgbClr val="A5002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n w="12700">
                  <a:solidFill>
                    <a:srgbClr val="A5002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 smtClean="0">
                <a:ln w="12700">
                  <a:solidFill>
                    <a:srgbClr val="A5002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b="1" dirty="0">
              <a:ln w="12700">
                <a:solidFill>
                  <a:srgbClr val="A5002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Thuong lam thay co oi - Jolie Quynh Anh.mp3">
            <a:hlinkClick r:id="" action="ppaction://media"/>
            <a:extLst>
              <a:ext uri="{FF2B5EF4-FFF2-40B4-BE49-F238E27FC236}">
                <a16:creationId xmlns="" xmlns:a16="http://schemas.microsoft.com/office/drawing/2014/main" id="{08021E96-01E3-482D-9D41-A8FA6E625C3D}"/>
              </a:ext>
            </a:extLst>
          </p:cNvPr>
          <p:cNvPicPr>
            <a:picLocks noRot="1" noChangeAspect="1"/>
          </p:cNvPicPr>
          <p:nvPr>
            <a:audioFile r:link="rId1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9925" y="64404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38400" y="609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tt</a:t>
            </a:r>
            <a:endParaRPr lang="en-US" dirty="0"/>
          </a:p>
        </p:txBody>
      </p:sp>
      <p:sp>
        <p:nvSpPr>
          <p:cNvPr id="29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421063"/>
            <a:ext cx="59436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32" grpId="0"/>
      <p:bldP spid="2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5">
            <a:extLst>
              <a:ext uri="{FF2B5EF4-FFF2-40B4-BE49-F238E27FC236}">
                <a16:creationId xmlns="" xmlns:a16="http://schemas.microsoft.com/office/drawing/2014/main" id="{89107118-935B-46EA-8D8A-FA6381425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8" y="228600"/>
            <a:ext cx="8824912" cy="280076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108cm</a:t>
            </a:r>
            <a:r>
              <a:rPr lang="en-US" altLang="en-US" sz="4400" b="1" baseline="30000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 rộng 9cm.Tính chu vi của tấm bìa hình chữ nhật đó.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" y="1363663"/>
            <a:ext cx="5462588" cy="7699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02359"/>
            <a:ext cx="63246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116759"/>
            <a:ext cx="8305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1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" y="0"/>
            <a:ext cx="5462588" cy="7699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305800" cy="38164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indent="-742950">
              <a:spcBef>
                <a:spcPct val="50000"/>
              </a:spcBef>
              <a:buAutoNum type="alphaLcParenR"/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21 000 x 3 =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18 000 : 2 =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3 000 + 15 000 : 5 =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9 000 – 2 000 x 4 =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56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" y="0"/>
            <a:ext cx="5462588" cy="7699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61722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indent="-742950">
              <a:spcBef>
                <a:spcPct val="50000"/>
              </a:spcBef>
              <a:buAutoNum type="alphaLcParenR"/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23 000 x 3 = </a:t>
            </a:r>
            <a:endParaRPr lang="en-US" altLang="en-US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93349" y="4724400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6696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96200" y="31242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vvv</a:t>
            </a:r>
            <a:endParaRPr lang="en-US" dirty="0"/>
          </a:p>
        </p:txBody>
      </p:sp>
      <p:sp>
        <p:nvSpPr>
          <p:cNvPr id="7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68959"/>
            <a:ext cx="61722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18 000 : 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lang="en-US" altLang="en-US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14600"/>
            <a:ext cx="74676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3 000 + 15 000 : 5 = </a:t>
            </a:r>
            <a:endParaRPr lang="en-US" altLang="en-US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345359"/>
            <a:ext cx="74676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9 000 - 2 000 x </a:t>
            </a: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lang="en-US" altLang="en-US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0759"/>
            <a:ext cx="61722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69 000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642833"/>
            <a:ext cx="61722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9 000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507159"/>
            <a:ext cx="30861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endParaRPr lang="en-US" altLang="en-US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315789"/>
            <a:ext cx="2667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</a:t>
            </a:r>
          </a:p>
        </p:txBody>
      </p:sp>
    </p:spTree>
    <p:extLst>
      <p:ext uri="{BB962C8B-B14F-4D97-AF65-F5344CB8AC3E}">
        <p14:creationId xmlns:p14="http://schemas.microsoft.com/office/powerpoint/2010/main" val="360424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" y="0"/>
            <a:ext cx="7977188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305800" cy="38164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indent="-742950">
              <a:spcBef>
                <a:spcPct val="50000"/>
              </a:spcBef>
              <a:buAutoNum type="alphaLcParenR"/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6 083 + 2 378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28 763 – 23 359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2 570 x 5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40 075 : 7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0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" y="0"/>
            <a:ext cx="7977188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2590800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indent="-742950">
              <a:spcBef>
                <a:spcPct val="50000"/>
              </a:spcBef>
              <a:buAutoNum type="alphaLcParenR"/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6 083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2 378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447800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  <a:cs typeface="Arial" charset="0"/>
              </a:rPr>
              <a:t>+</a:t>
            </a:r>
          </a:p>
        </p:txBody>
      </p:sp>
      <p:sp>
        <p:nvSpPr>
          <p:cNvPr id="7" name="Line 69"/>
          <p:cNvSpPr>
            <a:spLocks noChangeShapeType="1"/>
          </p:cNvSpPr>
          <p:nvPr/>
        </p:nvSpPr>
        <p:spPr bwMode="auto">
          <a:xfrm flipV="1">
            <a:off x="838200" y="2590800"/>
            <a:ext cx="152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838200"/>
            <a:ext cx="2590800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28 763</a:t>
            </a:r>
          </a:p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23 359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24046" y="1371600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cs typeface="Arial" charset="0"/>
              </a:rPr>
              <a:t>-</a:t>
            </a:r>
          </a:p>
        </p:txBody>
      </p:sp>
      <p:sp>
        <p:nvSpPr>
          <p:cNvPr id="10" name="Line 69"/>
          <p:cNvSpPr>
            <a:spLocks noChangeShapeType="1"/>
          </p:cNvSpPr>
          <p:nvPr/>
        </p:nvSpPr>
        <p:spPr bwMode="auto">
          <a:xfrm flipV="1">
            <a:off x="5562600" y="2514600"/>
            <a:ext cx="1828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07159"/>
            <a:ext cx="5334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507159"/>
            <a:ext cx="1524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4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507159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14600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6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14600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507159"/>
            <a:ext cx="1524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514600"/>
            <a:ext cx="1524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514600"/>
            <a:ext cx="1524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0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/>
      <p:bldP spid="1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447800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cs typeface="Arial" charset="0"/>
              </a:rPr>
              <a:t>x</a:t>
            </a:r>
            <a:endParaRPr lang="en-US" sz="32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7" name="Line 69"/>
          <p:cNvSpPr>
            <a:spLocks noChangeShapeType="1"/>
          </p:cNvSpPr>
          <p:nvPr/>
        </p:nvSpPr>
        <p:spPr bwMode="auto">
          <a:xfrm flipV="1">
            <a:off x="838200" y="2514600"/>
            <a:ext cx="1752600" cy="744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838200"/>
            <a:ext cx="27432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2 570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514600"/>
            <a:ext cx="20574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838200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40 075</a:t>
            </a:r>
            <a:endParaRPr lang="en-US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72200" y="914399"/>
            <a:ext cx="1143000" cy="1668959"/>
            <a:chOff x="6172200" y="914399"/>
            <a:chExt cx="1143000" cy="1668959"/>
          </a:xfrm>
        </p:grpSpPr>
        <p:sp>
          <p:nvSpPr>
            <p:cNvPr id="15" name="Line 69"/>
            <p:cNvSpPr>
              <a:spLocks noChangeShapeType="1"/>
            </p:cNvSpPr>
            <p:nvPr/>
          </p:nvSpPr>
          <p:spPr bwMode="auto">
            <a:xfrm flipV="1">
              <a:off x="6172200" y="1600200"/>
              <a:ext cx="114300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9"/>
            <p:cNvSpPr>
              <a:spLocks noChangeShapeType="1"/>
            </p:cNvSpPr>
            <p:nvPr/>
          </p:nvSpPr>
          <p:spPr bwMode="auto">
            <a:xfrm>
              <a:off x="6172200" y="914399"/>
              <a:ext cx="0" cy="166895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830759"/>
            <a:ext cx="5334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en-US" sz="4400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600200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447800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 </a:t>
            </a:r>
            <a:endParaRPr lang="en-US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049959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</a:t>
            </a:r>
            <a:endParaRPr lang="en-US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735759"/>
            <a:ext cx="23241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3</a:t>
            </a:r>
            <a:endParaRPr lang="en-US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421559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0</a:t>
            </a:r>
            <a:endParaRPr lang="en-US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8044"/>
            <a:ext cx="19812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514600"/>
            <a:ext cx="19812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07159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600200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726" y="1589315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592759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447800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0</a:t>
            </a:r>
            <a:endParaRPr lang="en-US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033452"/>
            <a:ext cx="1828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7</a:t>
            </a:r>
            <a:endParaRPr lang="en-US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726" y="2735759"/>
            <a:ext cx="23241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5</a:t>
            </a:r>
            <a:endParaRPr lang="en-US" altLang="en-US" sz="4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2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" y="0"/>
            <a:ext cx="7977188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2590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838200"/>
            <a:ext cx="2590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90600"/>
            <a:ext cx="6477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3 257 + 4 659 – 1 300</a:t>
            </a:r>
            <a:endParaRPr lang="en-US" altLang="en-US" sz="4400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81200"/>
            <a:ext cx="6400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6 000 – 1 300 x 2</a:t>
            </a:r>
            <a:endParaRPr lang="en-US" altLang="en-US" sz="4400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" y="0"/>
            <a:ext cx="7977188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u="sng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u="sng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2590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838200"/>
            <a:ext cx="2590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en-US" sz="4400" b="1" dirty="0">
              <a:solidFill>
                <a:schemeClr val="accent4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90600"/>
            <a:ext cx="6477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3 257 + 4 659 – 1 300</a:t>
            </a:r>
            <a:endParaRPr lang="en-US" altLang="en-US" sz="4400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200400"/>
            <a:ext cx="6400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6 000 – 1 300 x 2</a:t>
            </a:r>
            <a:endParaRPr lang="en-US" altLang="en-US" sz="4400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68959"/>
            <a:ext cx="6477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7 916 – 1 300</a:t>
            </a:r>
            <a:endParaRPr lang="en-US" altLang="en-US" sz="4400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354759"/>
            <a:ext cx="64770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       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6 616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886200"/>
            <a:ext cx="6400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6 000  –  2 600</a:t>
            </a:r>
            <a:endParaRPr lang="en-US" altLang="en-US" sz="4400" b="1" dirty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6">
            <a:extLst>
              <a:ext uri="{FF2B5EF4-FFF2-40B4-BE49-F238E27FC236}">
                <a16:creationId xmlns="" xmlns:a16="http://schemas.microsoft.com/office/drawing/2014/main" id="{A7B87D62-B344-4A76-ADDB-D6BC3C3BE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0"/>
            <a:ext cx="64008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4400" b="1" dirty="0" smtClean="0">
                <a:solidFill>
                  <a:schemeClr val="accent4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3 400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49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7" grpId="0"/>
      <p:bldP spid="9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268</Words>
  <Application>Microsoft Office PowerPoint</Application>
  <PresentationFormat>On-screen Show (4:3)</PresentationFormat>
  <Paragraphs>82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Duy Tan</dc:creator>
  <cp:lastModifiedBy>WIN</cp:lastModifiedBy>
  <cp:revision>59</cp:revision>
  <dcterms:created xsi:type="dcterms:W3CDTF">2010-08-16T14:08:43Z</dcterms:created>
  <dcterms:modified xsi:type="dcterms:W3CDTF">2021-09-22T02:13:35Z</dcterms:modified>
</cp:coreProperties>
</file>